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2B3B1C-843E-4A04-BEC1-38DBDDD44B1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547BC3-99DD-4627-8A03-0F56BCA8B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PROBLEMS   8.4-8.7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Geometry – Bernhard 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your calculator to approximate each to 2 decimal places.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971800"/>
          <a:ext cx="3562350" cy="3685190"/>
        </p:xfrm>
        <a:graphic>
          <a:graphicData uri="http://schemas.openxmlformats.org/presentationml/2006/ole">
            <p:oleObj spid="_x0000_s1026" name="Equation" r:id="rId3" imgW="1104840" imgH="11430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48200" y="2971800"/>
          <a:ext cx="3562350" cy="3684588"/>
        </p:xfrm>
        <a:graphic>
          <a:graphicData uri="http://schemas.openxmlformats.org/presentationml/2006/ole">
            <p:oleObj spid="_x0000_s1027" name="Equation" r:id="rId4" imgW="1104840" imgH="1143000" progId="Equation.DSMT4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major topics are on the test?</a:t>
            </a:r>
            <a:endParaRPr lang="en-US" sz="2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96603" y="1295400"/>
            <a:ext cx="6247397" cy="5373192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SOH-CAH-TOA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Law of </a:t>
            </a:r>
            <a:r>
              <a:rPr lang="en-US" sz="2400" dirty="0" err="1" smtClean="0"/>
              <a:t>Sines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Law  of Cosines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Area Formula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7200" y="4572000"/>
            <a:ext cx="6172200" cy="1371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 sure your calculator is in DEGREE MODE!</a:t>
            </a:r>
          </a:p>
          <a:p>
            <a:pPr algn="ctr"/>
            <a:r>
              <a:rPr lang="en-US" dirty="0" smtClean="0"/>
              <a:t>You may also use your small journals </a:t>
            </a:r>
            <a:r>
              <a:rPr lang="en-US" dirty="0" err="1" smtClean="0"/>
              <a:t>tommorow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0" y="1204132"/>
            <a:ext cx="67056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water slide at Hurricane Harbor is 400 yards </a:t>
            </a:r>
            <a:r>
              <a:rPr lang="en-US" sz="2800" dirty="0" smtClean="0"/>
              <a:t>long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with a vertical drop of 36.3 yards.</a:t>
            </a:r>
          </a:p>
          <a:p>
            <a:r>
              <a:rPr lang="en-US" sz="2800" dirty="0"/>
              <a:t> </a:t>
            </a:r>
          </a:p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the angle of depression</a:t>
            </a:r>
          </a:p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slide.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307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Using trig to solve problems.</a:t>
            </a:r>
            <a:endParaRPr lang="en-US" sz="2000" dirty="0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4676775" y="3352800"/>
            <a:ext cx="4467225" cy="2366963"/>
            <a:chOff x="4395" y="11124"/>
            <a:chExt cx="7305" cy="3918"/>
          </a:xfrm>
        </p:grpSpPr>
        <p:pic>
          <p:nvPicPr>
            <p:cNvPr id="2051" name="Picture 3" descr="img-thing?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95" y="11124"/>
              <a:ext cx="4005" cy="3918"/>
            </a:xfrm>
            <a:prstGeom prst="rect">
              <a:avLst/>
            </a:prstGeom>
            <a:noFill/>
          </p:spPr>
        </p:pic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 flipH="1">
              <a:off x="4395" y="11124"/>
              <a:ext cx="5295" cy="3918"/>
            </a:xfrm>
            <a:prstGeom prst="rtTriangl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F.  1307 ft.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G.  7.65 ft.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H.  2217 ft.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J.  1968 ft.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981200"/>
            <a:ext cx="464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Katherine is standing at horizontal ground level with the base of the Empire State Building in New York City. </a:t>
            </a:r>
            <a:br>
              <a:rPr lang="en-US" dirty="0" smtClean="0"/>
            </a:br>
            <a:r>
              <a:rPr lang="en-US" dirty="0" smtClean="0"/>
              <a:t> The angle formed by the ground and the line segment from her position to the top of the building is 48.4°. The height of the Empire State Building is 1472 feet. </a:t>
            </a:r>
            <a:br>
              <a:rPr lang="en-US" dirty="0" smtClean="0"/>
            </a:br>
            <a:r>
              <a:rPr lang="en-US" dirty="0" smtClean="0"/>
              <a:t> Find her distance from the base of the Empire State Building.  Round to the nearest foot.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Triangle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ABC IS RIGHT TRIANGLE WITH A RIGHT ANGLE AT C.</a:t>
            </a:r>
          </a:p>
          <a:p>
            <a:r>
              <a:rPr lang="en-US" dirty="0" smtClean="0"/>
              <a:t>BC=36</a:t>
            </a:r>
          </a:p>
          <a:p>
            <a:r>
              <a:rPr lang="en-US" dirty="0" smtClean="0"/>
              <a:t>Sin A=4/9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Triangle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Triangle ABC has Angle C measuring </a:t>
            </a:r>
            <a:r>
              <a:rPr lang="en-US" dirty="0" smtClean="0"/>
              <a:t>138 </a:t>
            </a:r>
            <a:r>
              <a:rPr lang="en-US" dirty="0" smtClean="0"/>
              <a:t>degrees</a:t>
            </a:r>
          </a:p>
          <a:p>
            <a:r>
              <a:rPr lang="en-US" dirty="0" smtClean="0"/>
              <a:t>BC=12</a:t>
            </a:r>
          </a:p>
          <a:p>
            <a:r>
              <a:rPr lang="en-US" dirty="0" smtClean="0"/>
              <a:t>AC=15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315</TotalTime>
  <Words>128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Module</vt:lpstr>
      <vt:lpstr>MathType 6.0 Equation</vt:lpstr>
      <vt:lpstr>PRACTICE PROBLEMS   8.4-8.7 </vt:lpstr>
      <vt:lpstr>Use your calculator to approximate each to 2 decimal places.</vt:lpstr>
      <vt:lpstr>What major topics are on the test?</vt:lpstr>
      <vt:lpstr>Using trig to solve problems.</vt:lpstr>
      <vt:lpstr>Solve the Triangle</vt:lpstr>
      <vt:lpstr>Solve the Triangle</vt:lpstr>
      <vt:lpstr>Slide 7</vt:lpstr>
    </vt:vector>
  </TitlesOfParts>
  <Company>Lovejoy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PROBLEMS   8.4-8.7 </dc:title>
  <dc:creator>Kelley_Bernhard</dc:creator>
  <cp:lastModifiedBy>Kelley_Bernhard</cp:lastModifiedBy>
  <cp:revision>32</cp:revision>
  <dcterms:created xsi:type="dcterms:W3CDTF">2014-03-11T17:10:01Z</dcterms:created>
  <dcterms:modified xsi:type="dcterms:W3CDTF">2014-03-12T17:40:36Z</dcterms:modified>
</cp:coreProperties>
</file>